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9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2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15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13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829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6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78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73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83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49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93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89697-461A-46A7-9877-39601F852F3D}" type="datetimeFigureOut">
              <a:rPr lang="pt-BR" smtClean="0"/>
              <a:t>12/08/2020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336BD-A0C6-4E58-94A7-CEDCAABAD5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852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ojetos@cooperativadeteatro.com.br" TargetMode="External"/><Relationship Id="rId2" Type="http://schemas.openxmlformats.org/officeDocument/2006/relationships/hyperlink" Target="https://prosas.com.br/hom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24936" cy="3098775"/>
          </a:xfrm>
        </p:spPr>
        <p:txBody>
          <a:bodyPr>
            <a:normAutofit/>
          </a:bodyPr>
          <a:lstStyle/>
          <a:p>
            <a:pPr algn="l"/>
            <a:r>
              <a:rPr lang="pt-BR" sz="2000" dirty="0">
                <a:hlinkClick r:id="rId2"/>
              </a:rPr>
              <a:t>https://</a:t>
            </a:r>
            <a:r>
              <a:rPr lang="pt-BR" sz="2000" dirty="0" smtClean="0">
                <a:hlinkClick r:id="rId2"/>
              </a:rPr>
              <a:t>prosas.com.br/home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 err="1"/>
              <a:t>login</a:t>
            </a:r>
            <a:r>
              <a:rPr lang="pt-BR" sz="2000" dirty="0"/>
              <a:t>: </a:t>
            </a:r>
            <a:r>
              <a:rPr lang="pt-BR" sz="2000" dirty="0" smtClean="0">
                <a:hlinkClick r:id="rId3"/>
              </a:rPr>
              <a:t>projetos@cooperativadeteatro.com.br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senha: </a:t>
            </a:r>
            <a:r>
              <a:rPr lang="pt-BR" sz="2000" dirty="0" err="1"/>
              <a:t>coop@prosas</a:t>
            </a:r>
            <a:r>
              <a:rPr lang="pt-BR" sz="2000" dirty="0"/>
              <a:t/>
            </a:r>
            <a:br>
              <a:rPr lang="pt-BR" sz="2000" dirty="0"/>
            </a:b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0673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24936" cy="3098775"/>
          </a:xfrm>
        </p:spPr>
        <p:txBody>
          <a:bodyPr>
            <a:normAutofit/>
          </a:bodyPr>
          <a:lstStyle/>
          <a:p>
            <a:pPr algn="l"/>
            <a:endParaRPr lang="pt-BR" sz="20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692696"/>
            <a:ext cx="6660232" cy="4995174"/>
          </a:xfrm>
          <a:prstGeom prst="rect">
            <a:avLst/>
          </a:prstGeom>
        </p:spPr>
      </p:pic>
      <p:sp>
        <p:nvSpPr>
          <p:cNvPr id="6" name="Seta para cima 5"/>
          <p:cNvSpPr/>
          <p:nvPr/>
        </p:nvSpPr>
        <p:spPr>
          <a:xfrm>
            <a:off x="6660232" y="2636912"/>
            <a:ext cx="648072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72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24936" cy="3098775"/>
          </a:xfrm>
        </p:spPr>
        <p:txBody>
          <a:bodyPr>
            <a:normAutofit/>
          </a:bodyPr>
          <a:lstStyle/>
          <a:p>
            <a:pPr algn="l"/>
            <a:endParaRPr lang="pt-BR" sz="2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9" t="10411"/>
          <a:stretch/>
        </p:blipFill>
        <p:spPr>
          <a:xfrm>
            <a:off x="1403648" y="140973"/>
            <a:ext cx="6650697" cy="614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864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24936" cy="3098775"/>
          </a:xfrm>
        </p:spPr>
        <p:txBody>
          <a:bodyPr>
            <a:normAutofit/>
          </a:bodyPr>
          <a:lstStyle/>
          <a:p>
            <a:pPr algn="l"/>
            <a:endParaRPr lang="pt-BR" sz="20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78" y="617307"/>
            <a:ext cx="7488832" cy="5616624"/>
          </a:xfrm>
          <a:prstGeom prst="rect">
            <a:avLst/>
          </a:prstGeom>
        </p:spPr>
      </p:pic>
      <p:sp>
        <p:nvSpPr>
          <p:cNvPr id="6" name="Seta para cima 5"/>
          <p:cNvSpPr/>
          <p:nvPr/>
        </p:nvSpPr>
        <p:spPr>
          <a:xfrm>
            <a:off x="3059832" y="2273491"/>
            <a:ext cx="648072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3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23054" y="5445224"/>
            <a:ext cx="6624736" cy="1224136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SELECIONE O EDITAL QUE DESEJA PARTICIPAR.</a:t>
            </a:r>
            <a:br>
              <a:rPr lang="pt-BR" sz="2000" b="1" dirty="0" smtClean="0"/>
            </a:br>
            <a:r>
              <a:rPr lang="pt-BR" sz="2000" b="1" dirty="0" smtClean="0"/>
              <a:t>PREENCHER OS CAMPOS E APERTANDO EM PROSSEGUIR.</a:t>
            </a:r>
            <a:endParaRPr lang="pt-BR" sz="2000" b="1" dirty="0"/>
          </a:p>
        </p:txBody>
      </p:sp>
      <p:sp>
        <p:nvSpPr>
          <p:cNvPr id="6" name="Seta para cima 5"/>
          <p:cNvSpPr/>
          <p:nvPr/>
        </p:nvSpPr>
        <p:spPr>
          <a:xfrm>
            <a:off x="3059832" y="2273491"/>
            <a:ext cx="648072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054" y="365279"/>
            <a:ext cx="662473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906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ta para cima 5"/>
          <p:cNvSpPr/>
          <p:nvPr/>
        </p:nvSpPr>
        <p:spPr>
          <a:xfrm>
            <a:off x="3059832" y="2273491"/>
            <a:ext cx="648072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929" y="476672"/>
            <a:ext cx="3723878" cy="4965171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63688" y="5445224"/>
            <a:ext cx="55446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000" b="1" smtClean="0"/>
              <a:t>SE TIVER TUDO CERTO, ENVIE A PROPOSTA.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303957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</Words>
  <Application>Microsoft Office PowerPoint</Application>
  <PresentationFormat>Apresentação na tela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https://prosas.com.br/home  login: projetos@cooperativadeteatro.com.br  senha: coop@prosas </vt:lpstr>
      <vt:lpstr>Apresentação do PowerPoint</vt:lpstr>
      <vt:lpstr>Apresentação do PowerPoint</vt:lpstr>
      <vt:lpstr>Apresentação do PowerPoint</vt:lpstr>
      <vt:lpstr>SELECIONE O EDITAL QUE DESEJA PARTICIPAR. PREENCHER OS CAMPOS E APERTANDO EM PROSSEGUIR.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https://prosas.com.br/home  login: projetos@cooperativadeteatro.com.br  senha: coop@prosas</dc:title>
  <dc:creator>Adriano Teixeira</dc:creator>
  <cp:lastModifiedBy>Adriano Teixeira</cp:lastModifiedBy>
  <cp:revision>2</cp:revision>
  <dcterms:created xsi:type="dcterms:W3CDTF">2020-08-12T15:01:47Z</dcterms:created>
  <dcterms:modified xsi:type="dcterms:W3CDTF">2020-08-12T15:21:06Z</dcterms:modified>
</cp:coreProperties>
</file>