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66" r:id="rId5"/>
    <p:sldId id="272" r:id="rId6"/>
    <p:sldId id="257" r:id="rId7"/>
    <p:sldId id="259" r:id="rId8"/>
    <p:sldId id="261" r:id="rId9"/>
    <p:sldId id="265" r:id="rId10"/>
    <p:sldId id="262" r:id="rId11"/>
    <p:sldId id="26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6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49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35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0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12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60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65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62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22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2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775C-7B63-4BD0-8746-537967325296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03246-85D2-4F5E-BF76-B42C99F4E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8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4346817" cy="6408712"/>
          </a:xfrm>
        </p:spPr>
        <p:txBody>
          <a:bodyPr>
            <a:normAutofit fontScale="90000"/>
          </a:bodyPr>
          <a:lstStyle/>
          <a:p>
            <a:r>
              <a:rPr lang="pt-BR" sz="1400" dirty="0" smtClean="0"/>
              <a:t>Só serão admitidas as inscrições realizadas através do link: http://smcsistemas.prefeitura.sp.gov.br/capac/. 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 smtClean="0"/>
              <a:t>Para tanto, o responsável pelo Núcleo Artístico e/ou o proponente jurídico deverá: </a:t>
            </a:r>
            <a:br>
              <a:rPr lang="pt-BR" sz="1400" dirty="0" smtClean="0"/>
            </a:br>
            <a:r>
              <a:rPr lang="pt-BR" sz="1400" dirty="0" smtClean="0"/>
              <a:t>a) Selecionar o botão “Fomentos” previsto na plataforma; b) Selecionar o edital do seu interesse, ler o breve resumo e selecionar “Inscreva-se”; </a:t>
            </a:r>
            <a:br>
              <a:rPr lang="pt-BR" sz="1400" dirty="0" smtClean="0"/>
            </a:br>
            <a:r>
              <a:rPr lang="pt-BR" sz="1400" dirty="0" smtClean="0"/>
              <a:t>c) Realizar o </a:t>
            </a:r>
            <a:r>
              <a:rPr lang="pt-BR" sz="1400" dirty="0" err="1" smtClean="0"/>
              <a:t>login</a:t>
            </a:r>
            <a:r>
              <a:rPr lang="pt-BR" sz="1400" dirty="0" smtClean="0"/>
              <a:t> informando  e-mail cadastrado e senha;</a:t>
            </a:r>
            <a:br>
              <a:rPr lang="pt-BR" sz="1400" dirty="0" smtClean="0"/>
            </a:br>
            <a:r>
              <a:rPr lang="pt-BR" sz="1400" dirty="0" smtClean="0"/>
              <a:t> c1) Caso não tenha cadastro acessar “Não possui cadastro? Clique aqui” e realizar o cadastro conforme informações solicitadas. </a:t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a) Após realizar o </a:t>
            </a:r>
            <a:r>
              <a:rPr lang="pt-BR" sz="1400" dirty="0" err="1" smtClean="0"/>
              <a:t>login</a:t>
            </a:r>
            <a:r>
              <a:rPr lang="pt-BR" sz="1400" dirty="0" smtClean="0"/>
              <a:t> o responsável pela inscrição deverá selecionar o botão “Adicionar” localizado no lado direito para cadastrar os dados iniciais do projeto e do responsável jurídico; </a:t>
            </a:r>
            <a:br>
              <a:rPr lang="pt-BR" sz="1400" dirty="0" smtClean="0"/>
            </a:br>
            <a:r>
              <a:rPr lang="pt-BR" sz="1400" dirty="0" smtClean="0"/>
              <a:t>b) Após o cadastro das primeiras informações o usuário deverá confirmar os dados; </a:t>
            </a:r>
            <a:br>
              <a:rPr lang="pt-BR" sz="1400" dirty="0" smtClean="0"/>
            </a:br>
            <a:r>
              <a:rPr lang="pt-BR" sz="1400" dirty="0" smtClean="0"/>
              <a:t>c) Após a confirmação dos dados, será aberto, no lado esquerdo da página, um ícone de “Buscar Empresa” que deverá ser selecionado e inserido o CNPJ do proponente jurídico do projeto para que o sistema gere as informações básicas (Razão Social, contatos e endereço) do proponente jurídico;</a:t>
            </a:r>
            <a:br>
              <a:rPr lang="pt-BR" sz="1400" dirty="0" smtClean="0"/>
            </a:br>
            <a:r>
              <a:rPr lang="pt-BR" sz="1400" dirty="0" smtClean="0"/>
              <a:t>g.1) Caso o proponente jurídico não tenha cadastro no sistema CAPAC o mesmo será encaminhado para uma página que deverá informar a Razão Social, contatos e endereço para o cadastro.</a:t>
            </a:r>
            <a:br>
              <a:rPr lang="pt-BR" sz="1400" dirty="0" smtClean="0"/>
            </a:br>
            <a:endParaRPr lang="pt-BR" sz="1400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4644008" y="260648"/>
            <a:ext cx="4346817" cy="655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h) Após gravar e confirmar os dados do proponente jurídico, o usuário deverá selecionar o botão “Anexos” localizado no lado esquerdo da página. Nesta aba deverão ser inseridos todos os anexos obrigatórios, assim como do projeto e do portfólio/clipping do núcleo e/ou coletivo e do projeto. </a:t>
            </a:r>
          </a:p>
          <a:p>
            <a:r>
              <a:rPr lang="pt-BR" sz="1400" dirty="0" smtClean="0"/>
              <a:t>h.1) Sobre os anexos é importante informar que só serão permitidos anexos em formato “PDF – </a:t>
            </a:r>
            <a:r>
              <a:rPr lang="pt-BR" sz="1400" dirty="0" err="1" smtClean="0"/>
              <a:t>Portable</a:t>
            </a:r>
            <a:r>
              <a:rPr lang="pt-BR" sz="1400" dirty="0" smtClean="0"/>
              <a:t> </a:t>
            </a:r>
            <a:r>
              <a:rPr lang="pt-BR" sz="1400" dirty="0" err="1" smtClean="0"/>
              <a:t>Document</a:t>
            </a:r>
            <a:r>
              <a:rPr lang="pt-BR" sz="1400" dirty="0" smtClean="0"/>
              <a:t> </a:t>
            </a:r>
            <a:r>
              <a:rPr lang="pt-BR" sz="1400" dirty="0" err="1" smtClean="0"/>
              <a:t>Format</a:t>
            </a:r>
            <a:r>
              <a:rPr lang="pt-BR" sz="1400" dirty="0" smtClean="0"/>
              <a:t>” e o tamanho limite de cada anexo deverá ser de até 6 (seis) MB – </a:t>
            </a:r>
            <a:r>
              <a:rPr lang="pt-BR" sz="1400" dirty="0" err="1" smtClean="0"/>
              <a:t>Mega</a:t>
            </a:r>
            <a:r>
              <a:rPr lang="pt-BR" sz="1400" dirty="0" smtClean="0"/>
              <a:t> Byte. </a:t>
            </a:r>
          </a:p>
          <a:p>
            <a:r>
              <a:rPr lang="pt-BR" sz="1400" dirty="0" smtClean="0"/>
              <a:t>i) Após realizar o “upload” dos anexos obrigatórios, do projeto e do portfólio/clipping o usuário deverá selecionar o botão “Enviar” para que todos os anexos sejam anexados. Se preferir poderá realizar o “upload” individual e “Enviar” de cada anexo individualmente ou de forma conjunto. </a:t>
            </a:r>
          </a:p>
          <a:p>
            <a:r>
              <a:rPr lang="pt-BR" sz="1400" dirty="0" smtClean="0"/>
              <a:t>j) Após o envio de todos os anexos, o usuário deverá selecionar o botão “Finalizar” localizado no lado esquerdo da página aonde será informado se há algum tipo de pendência para o envio do projeto.</a:t>
            </a:r>
          </a:p>
          <a:p>
            <a:r>
              <a:rPr lang="pt-BR" sz="1400" dirty="0" smtClean="0"/>
              <a:t>j.1) O projeto após o envio não poderá ser mais editado, assim recomenda-se, que o interessado releia as informações e anexos antes do envio definitivo. Os anexos e informações poderão ser editadas enquanto não enviadas de forma definitiva. </a:t>
            </a:r>
          </a:p>
          <a:p>
            <a:r>
              <a:rPr lang="pt-BR" sz="1400" dirty="0" smtClean="0"/>
              <a:t>k) Caso o interessado queira enviar o projeto deverá selecionar o botão “Clique aqui para enviar seu projeto”. Após a confirmação do envio, será gerado um documento que trará o numero do protocolo do projeto enviado e um breve resumo sobre o projeto. Recomendamos que o documento gerado seja guardado como comprovação da inscrição.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585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786"/>
            <a:ext cx="9012836" cy="506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baixo 4"/>
          <p:cNvSpPr/>
          <p:nvPr/>
        </p:nvSpPr>
        <p:spPr>
          <a:xfrm rot="2174669">
            <a:off x="1357510" y="3335738"/>
            <a:ext cx="360040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20072" y="3641378"/>
            <a:ext cx="2952328" cy="64633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Na tela Finalizar aparecerão os erros.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129"/>
            <a:ext cx="9089478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baixo 5"/>
          <p:cNvSpPr/>
          <p:nvPr/>
        </p:nvSpPr>
        <p:spPr>
          <a:xfrm rot="2174669">
            <a:off x="6110038" y="3572516"/>
            <a:ext cx="360040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13894" y="5085184"/>
            <a:ext cx="2952328" cy="64633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Se as informações estiverem corretas, enviar.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4346817" cy="6408712"/>
          </a:xfrm>
        </p:spPr>
        <p:txBody>
          <a:bodyPr>
            <a:normAutofit/>
          </a:bodyPr>
          <a:lstStyle/>
          <a:p>
            <a:r>
              <a:rPr lang="pt-BR" sz="1400" dirty="0" smtClean="0"/>
              <a:t>l) Caso seja de interesse a Secretaria Municipal de Cultura disponibilizará o manual de inscrição da plataforma através do link: http://smcsistemas.prefeitura.sp.gov.br/manual/capac/ 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 smtClean="0"/>
              <a:t>3.3- A Supervisão de Fomento às Artes estará disponível para consultas sobre a utilização da ferramenta de inscrição online durante todo o período de inscrições pelo e-mail: fomentolinguagens@prefeitura.sp.gov.br. 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 smtClean="0"/>
              <a:t>3.4- Em caso de problemas técnicos com o recebimento de alguma das inscrições feitas online, a proponente será notificada através de correspondência eletrônica para apresentar as vias do projeto em formato impresso no prazo de até 02 (dois) dias úteis. 3.4.1- Não será aceita a inscrição de interessado que apresente anexo em branco ou não preenchido. Nestes casos, a proponente terá sua inscrição indeferida, não configurando a hipótese de falha técnica prevista no item 3.4.</a:t>
            </a:r>
            <a:endParaRPr lang="pt-BR" sz="1400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4644008" y="260648"/>
            <a:ext cx="4346817" cy="655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455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4644008" y="260648"/>
            <a:ext cx="4346817" cy="655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4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610"/>
            <a:ext cx="9133076" cy="513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baixo 6"/>
          <p:cNvSpPr/>
          <p:nvPr/>
        </p:nvSpPr>
        <p:spPr>
          <a:xfrm rot="2514291">
            <a:off x="8071914" y="2920982"/>
            <a:ext cx="360040" cy="93610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474"/>
            <a:ext cx="9119801" cy="512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2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" y="692696"/>
            <a:ext cx="9130747" cy="51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baixo 4"/>
          <p:cNvSpPr/>
          <p:nvPr/>
        </p:nvSpPr>
        <p:spPr>
          <a:xfrm rot="2141697">
            <a:off x="8195650" y="925826"/>
            <a:ext cx="360040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5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1" y="836712"/>
            <a:ext cx="9089477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baixo 3"/>
          <p:cNvSpPr/>
          <p:nvPr/>
        </p:nvSpPr>
        <p:spPr>
          <a:xfrm rot="2141697">
            <a:off x="1187624" y="2091395"/>
            <a:ext cx="360040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" y="836712"/>
            <a:ext cx="9115611" cy="51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baixo 5"/>
          <p:cNvSpPr/>
          <p:nvPr/>
        </p:nvSpPr>
        <p:spPr>
          <a:xfrm rot="2461831">
            <a:off x="1090622" y="2746572"/>
            <a:ext cx="360040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19872" y="4509120"/>
            <a:ext cx="2952328" cy="64633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Na tela Empresa,  cadastrar o representante jurídico.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934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baixo 4"/>
          <p:cNvSpPr/>
          <p:nvPr/>
        </p:nvSpPr>
        <p:spPr>
          <a:xfrm rot="2679093">
            <a:off x="1323418" y="2019387"/>
            <a:ext cx="360040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358</Words>
  <Application>Microsoft Office PowerPoint</Application>
  <PresentationFormat>Apresentação na tela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Só serão admitidas as inscrições realizadas através do link: http://smcsistemas.prefeitura.sp.gov.br/capac/.   Para tanto, o responsável pelo Núcleo Artístico e/ou o proponente jurídico deverá:  a) Selecionar o botão “Fomentos” previsto na plataforma; b) Selecionar o edital do seu interesse, ler o breve resumo e selecionar “Inscreva-se”;  c) Realizar o login informando  e-mail cadastrado e senha;  c1) Caso não tenha cadastro acessar “Não possui cadastro? Clique aqui” e realizar o cadastro conforme informações solicitadas.   a) Após realizar o login o responsável pela inscrição deverá selecionar o botão “Adicionar” localizado no lado direito para cadastrar os dados iniciais do projeto e do responsável jurídico;  b) Após o cadastro das primeiras informações o usuário deverá confirmar os dados;  c) Após a confirmação dos dados, será aberto, no lado esquerdo da página, um ícone de “Buscar Empresa” que deverá ser selecionado e inserido o CNPJ do proponente jurídico do projeto para que o sistema gere as informações básicas (Razão Social, contatos e endereço) do proponente jurídico; g.1) Caso o proponente jurídico não tenha cadastro no sistema CAPAC o mesmo será encaminhado para uma página que deverá informar a Razão Social, contatos e endereço para o cadastro. </vt:lpstr>
      <vt:lpstr>l) Caso seja de interesse a Secretaria Municipal de Cultura disponibilizará o manual de inscrição da plataforma através do link: http://smcsistemas.prefeitura.sp.gov.br/manual/capac/   3.3- A Supervisão de Fomento às Artes estará disponível para consultas sobre a utilização da ferramenta de inscrição online durante todo o período de inscrições pelo e-mail: fomentolinguagens@prefeitura.sp.gov.br.   3.4- Em caso de problemas técnicos com o recebimento de alguma das inscrições feitas online, a proponente será notificada através de correspondência eletrônica para apresentar as vias do projeto em formato impresso no prazo de até 02 (dois) dias úteis. 3.4.1- Não será aceita a inscrição de interessado que apresente anexo em branco ou não preenchido. Nestes casos, a proponente terá sua inscrição indeferida, não configurando a hipótese de falha técnica prevista no item 3.4.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Eliana Albieri</dc:creator>
  <cp:lastModifiedBy>Eliana Albieri</cp:lastModifiedBy>
  <cp:revision>15</cp:revision>
  <dcterms:created xsi:type="dcterms:W3CDTF">2020-02-18T13:08:51Z</dcterms:created>
  <dcterms:modified xsi:type="dcterms:W3CDTF">2020-02-18T13:47:14Z</dcterms:modified>
</cp:coreProperties>
</file>